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58" r:id="rId6"/>
    <p:sldId id="259" r:id="rId7"/>
    <p:sldId id="260" r:id="rId8"/>
    <p:sldId id="261" r:id="rId9"/>
    <p:sldId id="262" r:id="rId10"/>
    <p:sldId id="263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71" d="100"/>
          <a:sy n="171" d="100"/>
        </p:scale>
        <p:origin x="1494" y="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8706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2903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550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21934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97495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78769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94951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32313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85053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02222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4787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D2277-3775-4CA9-9A43-4C5C4CD8EAEA}" type="datetimeFigureOut">
              <a:rPr lang="en-PH" smtClean="0"/>
              <a:t>22/01/2026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3D428-2185-4A03-BA6A-ECBE7BD491E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27853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r>
              <a:rPr lang="en-US" dirty="0"/>
              <a:t> 101 – Coding Practice</a:t>
            </a:r>
            <a:endParaRPr lang="en-P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CCAPDEV</a:t>
            </a:r>
          </a:p>
          <a:p>
            <a:r>
              <a:rPr lang="en-US" dirty="0"/>
              <a:t>Web Application Design &amp; Development</a:t>
            </a: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708845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SUBMISSION NEEDED</a:t>
            </a:r>
          </a:p>
          <a:p>
            <a:endParaRPr lang="en-US" dirty="0"/>
          </a:p>
          <a:p>
            <a:r>
              <a:rPr lang="en-US" dirty="0"/>
              <a:t>However, when you finish an activity, raise your hand so I can take a look at it</a:t>
            </a:r>
          </a:p>
          <a:p>
            <a:endParaRPr lang="en-US" dirty="0"/>
          </a:p>
          <a:p>
            <a:r>
              <a:rPr lang="en-US" dirty="0"/>
              <a:t>Make sure to put these codes aside. They will come in handy and will be useful in the future. </a:t>
            </a:r>
            <a:r>
              <a:rPr lang="en-US" dirty="0">
                <a:sym typeface="Wingdings" pitchFamily="2" charset="2"/>
              </a:rPr>
              <a:t>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81778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DATES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Mini Challenge #1:</a:t>
            </a:r>
          </a:p>
          <a:p>
            <a:pPr lvl="1"/>
            <a:r>
              <a:rPr lang="en-US" dirty="0"/>
              <a:t>Week 5</a:t>
            </a:r>
          </a:p>
          <a:p>
            <a:pPr lvl="1"/>
            <a:r>
              <a:rPr lang="en-US" dirty="0"/>
              <a:t>Feb 5, 2026 (S18 &amp; S19), Feb 6, 2026 (S20, S21) </a:t>
            </a:r>
          </a:p>
          <a:p>
            <a:pPr lvl="1"/>
            <a:r>
              <a:rPr lang="en-US" dirty="0"/>
              <a:t>HTML &amp; CSS</a:t>
            </a:r>
          </a:p>
          <a:p>
            <a:pPr lvl="1"/>
            <a:endParaRPr lang="en-US" dirty="0"/>
          </a:p>
          <a:p>
            <a:r>
              <a:rPr lang="en-US" b="1" dirty="0"/>
              <a:t>MCO1 Demo:</a:t>
            </a:r>
          </a:p>
          <a:p>
            <a:pPr lvl="1"/>
            <a:r>
              <a:rPr lang="en-US" dirty="0"/>
              <a:t>Week 6</a:t>
            </a:r>
          </a:p>
          <a:p>
            <a:pPr lvl="1"/>
            <a:r>
              <a:rPr lang="en-US" dirty="0"/>
              <a:t>Feb 12, 2026 (S18 &amp; S19), Feb 13 2026 (S20, S21)</a:t>
            </a:r>
          </a:p>
          <a:p>
            <a:pPr lvl="1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19651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Activities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Mini-Gallery</a:t>
            </a:r>
          </a:p>
          <a:p>
            <a:r>
              <a:rPr lang="en-US" dirty="0"/>
              <a:t>Form Validation</a:t>
            </a:r>
          </a:p>
          <a:p>
            <a:r>
              <a:rPr lang="en-US" dirty="0"/>
              <a:t>Rock-Paper-Scissors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742675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#1 – My Mini-Gallery</a:t>
            </a:r>
            <a:endParaRPr lang="en-PH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6502" y="1412776"/>
            <a:ext cx="3518086" cy="376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993213" y="5517232"/>
            <a:ext cx="32246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1_gallery.html</a:t>
            </a:r>
            <a:endParaRPr lang="en-PH" sz="4000" b="1" dirty="0"/>
          </a:p>
        </p:txBody>
      </p:sp>
    </p:spTree>
    <p:extLst>
      <p:ext uri="{BB962C8B-B14F-4D97-AF65-F5344CB8AC3E}">
        <p14:creationId xmlns:p14="http://schemas.microsoft.com/office/powerpoint/2010/main" val="1142065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#1 – My Mini-Gallery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Display 3 different images (of your own choosing) with different captions for each button pressed.</a:t>
            </a:r>
          </a:p>
          <a:p>
            <a:pPr marL="0" indent="0">
              <a:buNone/>
            </a:pPr>
            <a:endParaRPr lang="en-PH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456" y="1629655"/>
            <a:ext cx="2310929" cy="32341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1385" y="1619367"/>
            <a:ext cx="3214887" cy="32000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5273" y="1609071"/>
            <a:ext cx="2376264" cy="3125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29359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#2 – Form Validation</a:t>
            </a:r>
            <a:endParaRPr lang="en-PH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700808"/>
            <a:ext cx="5859429" cy="2853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03848" y="4659233"/>
            <a:ext cx="28571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2_form.html</a:t>
            </a:r>
            <a:endParaRPr lang="en-PH" sz="4000" b="1" dirty="0"/>
          </a:p>
        </p:txBody>
      </p:sp>
    </p:spTree>
    <p:extLst>
      <p:ext uri="{BB962C8B-B14F-4D97-AF65-F5344CB8AC3E}">
        <p14:creationId xmlns:p14="http://schemas.microsoft.com/office/powerpoint/2010/main" val="710269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#2 – Form Validation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 simple form</a:t>
            </a:r>
            <a:br>
              <a:rPr lang="en-US" dirty="0"/>
            </a:br>
            <a:r>
              <a:rPr lang="en-US" dirty="0"/>
              <a:t>application</a:t>
            </a:r>
          </a:p>
          <a:p>
            <a:endParaRPr lang="en-US" dirty="0"/>
          </a:p>
          <a:p>
            <a:r>
              <a:rPr lang="en-US" dirty="0"/>
              <a:t>When every entry</a:t>
            </a:r>
            <a:br>
              <a:rPr lang="en-US" dirty="0"/>
            </a:br>
            <a:r>
              <a:rPr lang="en-US" dirty="0"/>
              <a:t>is filled properly,</a:t>
            </a:r>
            <a:br>
              <a:rPr lang="en-US" dirty="0"/>
            </a:br>
            <a:r>
              <a:rPr lang="en-US" dirty="0"/>
              <a:t>greet the user</a:t>
            </a:r>
            <a:br>
              <a:rPr lang="en-US" dirty="0"/>
            </a:br>
            <a:r>
              <a:rPr lang="en-US" dirty="0"/>
              <a:t>via their full name</a:t>
            </a:r>
            <a:br>
              <a:rPr lang="en-US" dirty="0"/>
            </a:br>
            <a:r>
              <a:rPr lang="en-US" dirty="0"/>
              <a:t>(First + Last Name)</a:t>
            </a:r>
            <a:br>
              <a:rPr lang="en-US" dirty="0"/>
            </a:br>
            <a:r>
              <a:rPr lang="en-US" dirty="0"/>
              <a:t>then</a:t>
            </a:r>
            <a:r>
              <a:rPr lang="en-PH" dirty="0"/>
              <a:t> redirect the user</a:t>
            </a:r>
            <a:br>
              <a:rPr lang="en-PH" dirty="0"/>
            </a:br>
            <a:r>
              <a:rPr lang="en-PH" dirty="0"/>
              <a:t>to google.com</a:t>
            </a:r>
          </a:p>
          <a:p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799304"/>
            <a:ext cx="3888432" cy="2098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614489"/>
            <a:ext cx="3992116" cy="18824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91177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#2 – Form Validation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Otherwise:</a:t>
            </a:r>
          </a:p>
          <a:p>
            <a:endParaRPr lang="en-US" dirty="0"/>
          </a:p>
          <a:p>
            <a:pPr lvl="1"/>
            <a:r>
              <a:rPr lang="en-US" dirty="0"/>
              <a:t>Highlight empty fields</a:t>
            </a:r>
            <a:br>
              <a:rPr lang="en-US" dirty="0"/>
            </a:br>
            <a:r>
              <a:rPr lang="en-US" dirty="0"/>
              <a:t>with the color red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Highlight both password</a:t>
            </a:r>
            <a:br>
              <a:rPr lang="en-US" dirty="0"/>
            </a:br>
            <a:r>
              <a:rPr lang="en-US" dirty="0"/>
              <a:t>fields with the color red</a:t>
            </a:r>
            <a:br>
              <a:rPr lang="en-US" dirty="0"/>
            </a:br>
            <a:r>
              <a:rPr lang="en-US" dirty="0"/>
              <a:t>if they do not match</a:t>
            </a:r>
          </a:p>
          <a:p>
            <a:endParaRPr lang="en-PH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700808"/>
            <a:ext cx="3579688" cy="17202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3933056"/>
            <a:ext cx="4021262" cy="1957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7825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#3 – Rock, Paper, Scissors!</a:t>
            </a:r>
            <a:endParaRPr lang="en-PH" dirty="0"/>
          </a:p>
        </p:txBody>
      </p:sp>
      <p:pic>
        <p:nvPicPr>
          <p:cNvPr id="4098" name="Picture 2" descr="C:\Users\Art\Pictures\Love_Live_Sunshine__First_Year_Introductions_ENG_DUB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628800"/>
            <a:ext cx="3960440" cy="2231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5" y="1556792"/>
            <a:ext cx="4236749" cy="2376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203848" y="4659233"/>
            <a:ext cx="24889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3_rps.html</a:t>
            </a:r>
            <a:endParaRPr lang="en-PH" sz="4000" b="1" dirty="0"/>
          </a:p>
        </p:txBody>
      </p:sp>
    </p:spTree>
    <p:extLst>
      <p:ext uri="{BB962C8B-B14F-4D97-AF65-F5344CB8AC3E}">
        <p14:creationId xmlns:p14="http://schemas.microsoft.com/office/powerpoint/2010/main" val="2542715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#3 – Rock, Paper, Scissors!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very simple</a:t>
            </a:r>
            <a:br>
              <a:rPr lang="en-US" dirty="0"/>
            </a:br>
            <a:r>
              <a:rPr lang="en-US" dirty="0"/>
              <a:t>“Rock-Paper-Scissors”</a:t>
            </a:r>
            <a:br>
              <a:rPr lang="en-US" dirty="0"/>
            </a:br>
            <a:r>
              <a:rPr lang="en-US" dirty="0"/>
              <a:t>Text-based game</a:t>
            </a:r>
          </a:p>
          <a:p>
            <a:endParaRPr lang="en-US" dirty="0"/>
          </a:p>
          <a:p>
            <a:r>
              <a:rPr lang="en-US" dirty="0"/>
              <a:t>Be as creative as you</a:t>
            </a:r>
            <a:br>
              <a:rPr lang="en-US" dirty="0"/>
            </a:br>
            <a:r>
              <a:rPr lang="en-US" dirty="0"/>
              <a:t>want with this! Add</a:t>
            </a:r>
            <a:br>
              <a:rPr lang="en-US" dirty="0"/>
            </a:br>
            <a:r>
              <a:rPr lang="en-US" dirty="0"/>
              <a:t>images, points, etc.</a:t>
            </a:r>
            <a:endParaRPr lang="en-PH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5464" y="1484784"/>
            <a:ext cx="3488052" cy="1901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5464" y="4005064"/>
            <a:ext cx="3215241" cy="1728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5487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290</Words>
  <Application>Microsoft Office PowerPoint</Application>
  <PresentationFormat>On-screen Show (4:3)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Office Theme</vt:lpstr>
      <vt:lpstr>Javascript 101 – Coding Practice</vt:lpstr>
      <vt:lpstr>Activities</vt:lpstr>
      <vt:lpstr>Activity #1 – My Mini-Gallery</vt:lpstr>
      <vt:lpstr>Activity #1 – My Mini-Gallery</vt:lpstr>
      <vt:lpstr>Activity #2 – Form Validation</vt:lpstr>
      <vt:lpstr>Activity #2 – Form Validation</vt:lpstr>
      <vt:lpstr>Activity #2 – Form Validation</vt:lpstr>
      <vt:lpstr>Activity #3 – Rock, Paper, Scissors!</vt:lpstr>
      <vt:lpstr>Activity #3 – Rock, Paper, Scissors!</vt:lpstr>
      <vt:lpstr>Submission</vt:lpstr>
      <vt:lpstr>IMPORTANT DATES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– Coding Practice</dc:title>
  <dc:creator>Art</dc:creator>
  <cp:lastModifiedBy>Arturo Caronongan</cp:lastModifiedBy>
  <cp:revision>6</cp:revision>
  <dcterms:created xsi:type="dcterms:W3CDTF">2024-05-22T16:09:43Z</dcterms:created>
  <dcterms:modified xsi:type="dcterms:W3CDTF">2026-01-22T01:14:37Z</dcterms:modified>
</cp:coreProperties>
</file>

<file path=docProps/thumbnail.jpeg>
</file>